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B8511B-A91F-459F-A9ED-68963597E3FD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6_5" csCatId="accent6" phldr="1"/>
      <dgm:spPr/>
      <dgm:t>
        <a:bodyPr/>
        <a:lstStyle/>
        <a:p>
          <a:endParaRPr lang="en-US"/>
        </a:p>
      </dgm:t>
    </dgm:pt>
    <dgm:pt modelId="{3C1E20E2-2913-4F98-85DD-5B95781C3F10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 sz="1800" dirty="0">
              <a:latin typeface="Source Sans Pro" panose="020B0503030403020204" pitchFamily="34" charset="0"/>
              <a:ea typeface="Source Sans Pro" panose="020B0503030403020204" pitchFamily="34" charset="0"/>
            </a:rPr>
            <a:t>Initial Consultation</a:t>
          </a:r>
          <a:endParaRPr lang="en-US" sz="18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43EEE083-8190-414B-9D68-FB92A0B07201}" type="parTrans" cxnId="{A64CBDDD-F39C-439E-9EE8-34C096D6B70C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8AA6B165-6D85-4983-8F52-195103A0ED62}" type="sibTrans" cxnId="{A64CBDDD-F39C-439E-9EE8-34C096D6B70C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23245CD7-3C2E-424F-A253-99C9C1DE9E8B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 sz="1800" dirty="0">
              <a:latin typeface="Source Sans Pro" panose="020B0503030403020204" pitchFamily="34" charset="0"/>
              <a:ea typeface="Source Sans Pro" panose="020B0503030403020204" pitchFamily="34" charset="0"/>
            </a:rPr>
            <a:t>Experimental Project Plan</a:t>
          </a:r>
          <a:endParaRPr lang="en-US" sz="18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687BA86E-C9E7-4649-8E37-05532AFC1756}" type="parTrans" cxnId="{21C7EBF5-CB95-4792-BC2A-4CA647AD0E4C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BFCBF3F6-3997-43DE-9E03-149EF198EEBE}" type="sibTrans" cxnId="{21C7EBF5-CB95-4792-BC2A-4CA647AD0E4C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DDCBD7EA-EDAB-49A9-A608-A6DC5FFFF440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 sz="1800" dirty="0">
              <a:latin typeface="Source Sans Pro" panose="020B0503030403020204" pitchFamily="34" charset="0"/>
              <a:ea typeface="Source Sans Pro" panose="020B0503030403020204" pitchFamily="34" charset="0"/>
            </a:rPr>
            <a:t>Sample Preparation</a:t>
          </a:r>
          <a:endParaRPr lang="en-US" sz="18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E34F2233-2F97-4341-AD7F-213D3830DE85}" type="parTrans" cxnId="{D1241951-7B85-4BED-B67D-860821A6D079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5D539409-4F7F-4871-A588-7669159053EB}" type="sibTrans" cxnId="{D1241951-7B85-4BED-B67D-860821A6D079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61CE0A72-4B6E-4A69-B4A3-4D30E10F5F19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 sz="1800" dirty="0">
              <a:latin typeface="Source Sans Pro" panose="020B0503030403020204" pitchFamily="34" charset="0"/>
              <a:ea typeface="Source Sans Pro" panose="020B0503030403020204" pitchFamily="34" charset="0"/>
            </a:rPr>
            <a:t>Data Generation</a:t>
          </a:r>
          <a:endParaRPr lang="en-US" sz="18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1881C062-F6A0-4523-84A6-83CF0EB52D89}" type="parTrans" cxnId="{5A64C15A-949F-4875-B8D6-31FC3709D57D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ACC7E843-A84F-4A86-9099-A36AEB76BD43}" type="sibTrans" cxnId="{5A64C15A-949F-4875-B8D6-31FC3709D57D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B3F42959-1AE1-43C2-9326-D077C1528E7D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 sz="1800" dirty="0">
              <a:latin typeface="Source Sans Pro" panose="020B0503030403020204" pitchFamily="34" charset="0"/>
              <a:ea typeface="Source Sans Pro" panose="020B0503030403020204" pitchFamily="34" charset="0"/>
            </a:rPr>
            <a:t>Data Analysis</a:t>
          </a:r>
          <a:endParaRPr lang="en-US" sz="18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3A0FB80A-F151-476E-93CC-6E5B2CB969F1}" type="parTrans" cxnId="{73DE9441-8CD9-4774-9274-C209C7AFCBB0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B4435065-40D2-45A8-A8A6-0ACFB0BCCF52}" type="sibTrans" cxnId="{73DE9441-8CD9-4774-9274-C209C7AFCBB0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747365E1-A4DA-41D7-8B2C-5309C855BAE1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 sz="1800" dirty="0">
              <a:latin typeface="Source Sans Pro" panose="020B0503030403020204" pitchFamily="34" charset="0"/>
              <a:ea typeface="Source Sans Pro" panose="020B0503030403020204" pitchFamily="34" charset="0"/>
            </a:rPr>
            <a:t>Pre-Publication Services</a:t>
          </a:r>
          <a:endParaRPr lang="en-US" sz="18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A1DFE68D-1A8A-4937-8C7D-2B5970413CC8}" type="parTrans" cxnId="{B42DFAAE-92E3-4E2E-9B07-A76429401FE4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67F6175D-007F-4A30-A3F4-A6FDA851387E}" type="sibTrans" cxnId="{B42DFAAE-92E3-4E2E-9B07-A76429401FE4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DB407E0C-99EB-41F0-B0C7-DF0D53391FE2}" type="pres">
      <dgm:prSet presAssocID="{0EB8511B-A91F-459F-A9ED-68963597E3FD}" presName="root" presStyleCnt="0">
        <dgm:presLayoutVars>
          <dgm:dir/>
          <dgm:resizeHandles val="exact"/>
        </dgm:presLayoutVars>
      </dgm:prSet>
      <dgm:spPr/>
    </dgm:pt>
    <dgm:pt modelId="{12AC5BA1-94D4-40D8-B12E-99EF85890881}" type="pres">
      <dgm:prSet presAssocID="{3C1E20E2-2913-4F98-85DD-5B95781C3F10}" presName="compNode" presStyleCnt="0"/>
      <dgm:spPr/>
    </dgm:pt>
    <dgm:pt modelId="{F74E188E-C1C8-4E4E-B35A-9B34A4D02848}" type="pres">
      <dgm:prSet presAssocID="{3C1E20E2-2913-4F98-85DD-5B95781C3F10}" presName="iconBgRect" presStyleLbl="bgShp" presStyleIdx="0" presStyleCnt="6"/>
      <dgm:spPr/>
    </dgm:pt>
    <dgm:pt modelId="{4271DD1C-E8F1-45E3-B789-4DF9824F1CA8}" type="pres">
      <dgm:prSet presAssocID="{3C1E20E2-2913-4F98-85DD-5B95781C3F10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D2C9D89-4950-472F-A52C-8603A77045E9}" type="pres">
      <dgm:prSet presAssocID="{3C1E20E2-2913-4F98-85DD-5B95781C3F10}" presName="spaceRect" presStyleCnt="0"/>
      <dgm:spPr/>
    </dgm:pt>
    <dgm:pt modelId="{8A443195-6156-4762-B5ED-BAE5653856CA}" type="pres">
      <dgm:prSet presAssocID="{3C1E20E2-2913-4F98-85DD-5B95781C3F10}" presName="textRect" presStyleLbl="revTx" presStyleIdx="0" presStyleCnt="6" custScaleX="139107">
        <dgm:presLayoutVars>
          <dgm:chMax val="1"/>
          <dgm:chPref val="1"/>
        </dgm:presLayoutVars>
      </dgm:prSet>
      <dgm:spPr/>
    </dgm:pt>
    <dgm:pt modelId="{27C6937B-7FF1-4205-A61D-0F00C5E4E2F5}" type="pres">
      <dgm:prSet presAssocID="{8AA6B165-6D85-4983-8F52-195103A0ED62}" presName="sibTrans" presStyleCnt="0"/>
      <dgm:spPr/>
    </dgm:pt>
    <dgm:pt modelId="{1C4912BF-608C-4CEC-A11B-E07DAE03D944}" type="pres">
      <dgm:prSet presAssocID="{23245CD7-3C2E-424F-A253-99C9C1DE9E8B}" presName="compNode" presStyleCnt="0"/>
      <dgm:spPr/>
    </dgm:pt>
    <dgm:pt modelId="{37FB8717-B287-4D0A-8427-B83EFCD95F41}" type="pres">
      <dgm:prSet presAssocID="{23245CD7-3C2E-424F-A253-99C9C1DE9E8B}" presName="iconBgRect" presStyleLbl="bgShp" presStyleIdx="1" presStyleCnt="6"/>
      <dgm:spPr/>
    </dgm:pt>
    <dgm:pt modelId="{3BACFC43-EA68-4090-8B7B-8CE063ECD869}" type="pres">
      <dgm:prSet presAssocID="{23245CD7-3C2E-424F-A253-99C9C1DE9E8B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F4CAB12D-568C-422E-84C1-BB1DD2E88C19}" type="pres">
      <dgm:prSet presAssocID="{23245CD7-3C2E-424F-A253-99C9C1DE9E8B}" presName="spaceRect" presStyleCnt="0"/>
      <dgm:spPr/>
    </dgm:pt>
    <dgm:pt modelId="{0020471F-3B55-4746-9399-7990E2FD8352}" type="pres">
      <dgm:prSet presAssocID="{23245CD7-3C2E-424F-A253-99C9C1DE9E8B}" presName="textRect" presStyleLbl="revTx" presStyleIdx="1" presStyleCnt="6" custScaleX="120272">
        <dgm:presLayoutVars>
          <dgm:chMax val="1"/>
          <dgm:chPref val="1"/>
        </dgm:presLayoutVars>
      </dgm:prSet>
      <dgm:spPr/>
    </dgm:pt>
    <dgm:pt modelId="{0C5EFD54-D282-4707-B660-B9285E738436}" type="pres">
      <dgm:prSet presAssocID="{BFCBF3F6-3997-43DE-9E03-149EF198EEBE}" presName="sibTrans" presStyleCnt="0"/>
      <dgm:spPr/>
    </dgm:pt>
    <dgm:pt modelId="{16FD2541-834C-43B7-8D12-B0C10795A2B4}" type="pres">
      <dgm:prSet presAssocID="{DDCBD7EA-EDAB-49A9-A608-A6DC5FFFF440}" presName="compNode" presStyleCnt="0"/>
      <dgm:spPr/>
    </dgm:pt>
    <dgm:pt modelId="{EE4000E0-3B6A-4079-ABBE-3D153F42DEFC}" type="pres">
      <dgm:prSet presAssocID="{DDCBD7EA-EDAB-49A9-A608-A6DC5FFFF440}" presName="iconBgRect" presStyleLbl="bgShp" presStyleIdx="2" presStyleCnt="6"/>
      <dgm:spPr/>
    </dgm:pt>
    <dgm:pt modelId="{17E96BAD-2ACB-43E9-A3F3-D0AE27735AD4}" type="pres">
      <dgm:prSet presAssocID="{DDCBD7EA-EDAB-49A9-A608-A6DC5FFFF440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ask"/>
        </a:ext>
      </dgm:extLst>
    </dgm:pt>
    <dgm:pt modelId="{C9251A4B-CC8A-4165-97E9-9239A98BEAD5}" type="pres">
      <dgm:prSet presAssocID="{DDCBD7EA-EDAB-49A9-A608-A6DC5FFFF440}" presName="spaceRect" presStyleCnt="0"/>
      <dgm:spPr/>
    </dgm:pt>
    <dgm:pt modelId="{B12BBF13-8E78-40CF-B61D-FDBCCC2D88A6}" type="pres">
      <dgm:prSet presAssocID="{DDCBD7EA-EDAB-49A9-A608-A6DC5FFFF440}" presName="textRect" presStyleLbl="revTx" presStyleIdx="2" presStyleCnt="6">
        <dgm:presLayoutVars>
          <dgm:chMax val="1"/>
          <dgm:chPref val="1"/>
        </dgm:presLayoutVars>
      </dgm:prSet>
      <dgm:spPr/>
    </dgm:pt>
    <dgm:pt modelId="{FC3D6F87-102D-45B2-8A0C-01AEDCE52141}" type="pres">
      <dgm:prSet presAssocID="{5D539409-4F7F-4871-A588-7669159053EB}" presName="sibTrans" presStyleCnt="0"/>
      <dgm:spPr/>
    </dgm:pt>
    <dgm:pt modelId="{35314D5A-F03A-4ABA-AFC2-D43E1E9E1706}" type="pres">
      <dgm:prSet presAssocID="{61CE0A72-4B6E-4A69-B4A3-4D30E10F5F19}" presName="compNode" presStyleCnt="0"/>
      <dgm:spPr/>
    </dgm:pt>
    <dgm:pt modelId="{31111D5C-77DD-4DDD-B0D3-C7279EAECD55}" type="pres">
      <dgm:prSet presAssocID="{61CE0A72-4B6E-4A69-B4A3-4D30E10F5F19}" presName="iconBgRect" presStyleLbl="bgShp" presStyleIdx="3" presStyleCnt="6"/>
      <dgm:spPr/>
    </dgm:pt>
    <dgm:pt modelId="{88E31479-C3AF-4811-A815-DBA58E2F0A60}" type="pres">
      <dgm:prSet presAssocID="{61CE0A72-4B6E-4A69-B4A3-4D30E10F5F19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ECCA87C5-4444-4BBA-9B29-4B08B3683B48}" type="pres">
      <dgm:prSet presAssocID="{61CE0A72-4B6E-4A69-B4A3-4D30E10F5F19}" presName="spaceRect" presStyleCnt="0"/>
      <dgm:spPr/>
    </dgm:pt>
    <dgm:pt modelId="{CFEEA7C7-2DB2-43CD-83C6-2C2B901D0336}" type="pres">
      <dgm:prSet presAssocID="{61CE0A72-4B6E-4A69-B4A3-4D30E10F5F19}" presName="textRect" presStyleLbl="revTx" presStyleIdx="3" presStyleCnt="6">
        <dgm:presLayoutVars>
          <dgm:chMax val="1"/>
          <dgm:chPref val="1"/>
        </dgm:presLayoutVars>
      </dgm:prSet>
      <dgm:spPr/>
    </dgm:pt>
    <dgm:pt modelId="{77876CB4-EE29-492F-A84E-D7E1BFC7D77D}" type="pres">
      <dgm:prSet presAssocID="{ACC7E843-A84F-4A86-9099-A36AEB76BD43}" presName="sibTrans" presStyleCnt="0"/>
      <dgm:spPr/>
    </dgm:pt>
    <dgm:pt modelId="{EC2D396F-9E3E-489B-92C6-0EFDA5AD4197}" type="pres">
      <dgm:prSet presAssocID="{B3F42959-1AE1-43C2-9326-D077C1528E7D}" presName="compNode" presStyleCnt="0"/>
      <dgm:spPr/>
    </dgm:pt>
    <dgm:pt modelId="{17BE801F-A287-4B76-B484-22790B7327B7}" type="pres">
      <dgm:prSet presAssocID="{B3F42959-1AE1-43C2-9326-D077C1528E7D}" presName="iconBgRect" presStyleLbl="bgShp" presStyleIdx="4" presStyleCnt="6"/>
      <dgm:spPr/>
    </dgm:pt>
    <dgm:pt modelId="{F03865FC-4C1D-48AE-9C7A-3C2C1538B9F5}" type="pres">
      <dgm:prSet presAssocID="{B3F42959-1AE1-43C2-9326-D077C1528E7D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2B9B91DE-4A54-4061-A2AD-5815B10D1CB1}" type="pres">
      <dgm:prSet presAssocID="{B3F42959-1AE1-43C2-9326-D077C1528E7D}" presName="spaceRect" presStyleCnt="0"/>
      <dgm:spPr/>
    </dgm:pt>
    <dgm:pt modelId="{E0653B56-9CDE-43A5-BF20-C84F8165333F}" type="pres">
      <dgm:prSet presAssocID="{B3F42959-1AE1-43C2-9326-D077C1528E7D}" presName="textRect" presStyleLbl="revTx" presStyleIdx="4" presStyleCnt="6">
        <dgm:presLayoutVars>
          <dgm:chMax val="1"/>
          <dgm:chPref val="1"/>
        </dgm:presLayoutVars>
      </dgm:prSet>
      <dgm:spPr/>
    </dgm:pt>
    <dgm:pt modelId="{2D12FAA4-B66D-4B41-B7C3-5AABD90C163A}" type="pres">
      <dgm:prSet presAssocID="{B4435065-40D2-45A8-A8A6-0ACFB0BCCF52}" presName="sibTrans" presStyleCnt="0"/>
      <dgm:spPr/>
    </dgm:pt>
    <dgm:pt modelId="{DA679EDC-6632-4A1A-BF76-F6BA84B20BF9}" type="pres">
      <dgm:prSet presAssocID="{747365E1-A4DA-41D7-8B2C-5309C855BAE1}" presName="compNode" presStyleCnt="0"/>
      <dgm:spPr/>
    </dgm:pt>
    <dgm:pt modelId="{7BC599BE-EBF4-40FB-B38E-FEEC8107AB57}" type="pres">
      <dgm:prSet presAssocID="{747365E1-A4DA-41D7-8B2C-5309C855BAE1}" presName="iconBgRect" presStyleLbl="bgShp" presStyleIdx="5" presStyleCnt="6"/>
      <dgm:spPr/>
    </dgm:pt>
    <dgm:pt modelId="{47D6BB55-8979-4081-A85C-4559C966FDB7}" type="pres">
      <dgm:prSet presAssocID="{747365E1-A4DA-41D7-8B2C-5309C855BAE1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C8948EF7-007D-4D4D-A3AE-CBBD61D22C50}" type="pres">
      <dgm:prSet presAssocID="{747365E1-A4DA-41D7-8B2C-5309C855BAE1}" presName="spaceRect" presStyleCnt="0"/>
      <dgm:spPr/>
    </dgm:pt>
    <dgm:pt modelId="{98CB5202-C8B5-491B-85B4-341954D0BA41}" type="pres">
      <dgm:prSet presAssocID="{747365E1-A4DA-41D7-8B2C-5309C855BAE1}" presName="textRect" presStyleLbl="revTx" presStyleIdx="5" presStyleCnt="6" custScaleX="158524">
        <dgm:presLayoutVars>
          <dgm:chMax val="1"/>
          <dgm:chPref val="1"/>
        </dgm:presLayoutVars>
      </dgm:prSet>
      <dgm:spPr/>
    </dgm:pt>
  </dgm:ptLst>
  <dgm:cxnLst>
    <dgm:cxn modelId="{822D8F06-C82D-4E86-A5C9-FC94FDAE0BE5}" type="presOf" srcId="{B3F42959-1AE1-43C2-9326-D077C1528E7D}" destId="{E0653B56-9CDE-43A5-BF20-C84F8165333F}" srcOrd="0" destOrd="0" presId="urn:microsoft.com/office/officeart/2018/5/layout/IconCircleLabelList"/>
    <dgm:cxn modelId="{A8CD7E0A-6D45-4E4F-80EE-A2CA7D5C34A0}" type="presOf" srcId="{DDCBD7EA-EDAB-49A9-A608-A6DC5FFFF440}" destId="{B12BBF13-8E78-40CF-B61D-FDBCCC2D88A6}" srcOrd="0" destOrd="0" presId="urn:microsoft.com/office/officeart/2018/5/layout/IconCircleLabelList"/>
    <dgm:cxn modelId="{73DE9441-8CD9-4774-9274-C209C7AFCBB0}" srcId="{0EB8511B-A91F-459F-A9ED-68963597E3FD}" destId="{B3F42959-1AE1-43C2-9326-D077C1528E7D}" srcOrd="4" destOrd="0" parTransId="{3A0FB80A-F151-476E-93CC-6E5B2CB969F1}" sibTransId="{B4435065-40D2-45A8-A8A6-0ACFB0BCCF52}"/>
    <dgm:cxn modelId="{D1241951-7B85-4BED-B67D-860821A6D079}" srcId="{0EB8511B-A91F-459F-A9ED-68963597E3FD}" destId="{DDCBD7EA-EDAB-49A9-A608-A6DC5FFFF440}" srcOrd="2" destOrd="0" parTransId="{E34F2233-2F97-4341-AD7F-213D3830DE85}" sibTransId="{5D539409-4F7F-4871-A588-7669159053EB}"/>
    <dgm:cxn modelId="{FEDC2077-52E7-4B46-AAF5-78DB86E2427C}" type="presOf" srcId="{23245CD7-3C2E-424F-A253-99C9C1DE9E8B}" destId="{0020471F-3B55-4746-9399-7990E2FD8352}" srcOrd="0" destOrd="0" presId="urn:microsoft.com/office/officeart/2018/5/layout/IconCircleLabelList"/>
    <dgm:cxn modelId="{5A64C15A-949F-4875-B8D6-31FC3709D57D}" srcId="{0EB8511B-A91F-459F-A9ED-68963597E3FD}" destId="{61CE0A72-4B6E-4A69-B4A3-4D30E10F5F19}" srcOrd="3" destOrd="0" parTransId="{1881C062-F6A0-4523-84A6-83CF0EB52D89}" sibTransId="{ACC7E843-A84F-4A86-9099-A36AEB76BD43}"/>
    <dgm:cxn modelId="{0BF6AB82-374E-4574-8FB4-E6458E9FE168}" type="presOf" srcId="{3C1E20E2-2913-4F98-85DD-5B95781C3F10}" destId="{8A443195-6156-4762-B5ED-BAE5653856CA}" srcOrd="0" destOrd="0" presId="urn:microsoft.com/office/officeart/2018/5/layout/IconCircleLabelList"/>
    <dgm:cxn modelId="{BB919E97-A50B-4749-B29A-A5CD544713C6}" type="presOf" srcId="{747365E1-A4DA-41D7-8B2C-5309C855BAE1}" destId="{98CB5202-C8B5-491B-85B4-341954D0BA41}" srcOrd="0" destOrd="0" presId="urn:microsoft.com/office/officeart/2018/5/layout/IconCircleLabelList"/>
    <dgm:cxn modelId="{D980BCA6-FE01-4590-AA70-0BCE7EE0FA02}" type="presOf" srcId="{0EB8511B-A91F-459F-A9ED-68963597E3FD}" destId="{DB407E0C-99EB-41F0-B0C7-DF0D53391FE2}" srcOrd="0" destOrd="0" presId="urn:microsoft.com/office/officeart/2018/5/layout/IconCircleLabelList"/>
    <dgm:cxn modelId="{7B590FA7-8D01-4555-A7EE-4193AD7E623D}" type="presOf" srcId="{61CE0A72-4B6E-4A69-B4A3-4D30E10F5F19}" destId="{CFEEA7C7-2DB2-43CD-83C6-2C2B901D0336}" srcOrd="0" destOrd="0" presId="urn:microsoft.com/office/officeart/2018/5/layout/IconCircleLabelList"/>
    <dgm:cxn modelId="{B42DFAAE-92E3-4E2E-9B07-A76429401FE4}" srcId="{0EB8511B-A91F-459F-A9ED-68963597E3FD}" destId="{747365E1-A4DA-41D7-8B2C-5309C855BAE1}" srcOrd="5" destOrd="0" parTransId="{A1DFE68D-1A8A-4937-8C7D-2B5970413CC8}" sibTransId="{67F6175D-007F-4A30-A3F4-A6FDA851387E}"/>
    <dgm:cxn modelId="{A64CBDDD-F39C-439E-9EE8-34C096D6B70C}" srcId="{0EB8511B-A91F-459F-A9ED-68963597E3FD}" destId="{3C1E20E2-2913-4F98-85DD-5B95781C3F10}" srcOrd="0" destOrd="0" parTransId="{43EEE083-8190-414B-9D68-FB92A0B07201}" sibTransId="{8AA6B165-6D85-4983-8F52-195103A0ED62}"/>
    <dgm:cxn modelId="{21C7EBF5-CB95-4792-BC2A-4CA647AD0E4C}" srcId="{0EB8511B-A91F-459F-A9ED-68963597E3FD}" destId="{23245CD7-3C2E-424F-A253-99C9C1DE9E8B}" srcOrd="1" destOrd="0" parTransId="{687BA86E-C9E7-4649-8E37-05532AFC1756}" sibTransId="{BFCBF3F6-3997-43DE-9E03-149EF198EEBE}"/>
    <dgm:cxn modelId="{F84B63F5-9E1A-48BB-A12E-FB4CE99B1490}" type="presParOf" srcId="{DB407E0C-99EB-41F0-B0C7-DF0D53391FE2}" destId="{12AC5BA1-94D4-40D8-B12E-99EF85890881}" srcOrd="0" destOrd="0" presId="urn:microsoft.com/office/officeart/2018/5/layout/IconCircleLabelList"/>
    <dgm:cxn modelId="{D6FD3B93-6312-4264-94F0-02171ADE4249}" type="presParOf" srcId="{12AC5BA1-94D4-40D8-B12E-99EF85890881}" destId="{F74E188E-C1C8-4E4E-B35A-9B34A4D02848}" srcOrd="0" destOrd="0" presId="urn:microsoft.com/office/officeart/2018/5/layout/IconCircleLabelList"/>
    <dgm:cxn modelId="{C618DE24-C32B-425F-8DBE-8E8C8EBD30F4}" type="presParOf" srcId="{12AC5BA1-94D4-40D8-B12E-99EF85890881}" destId="{4271DD1C-E8F1-45E3-B789-4DF9824F1CA8}" srcOrd="1" destOrd="0" presId="urn:microsoft.com/office/officeart/2018/5/layout/IconCircleLabelList"/>
    <dgm:cxn modelId="{68BA942A-CCBD-4AA1-B774-8E5DC6518AFD}" type="presParOf" srcId="{12AC5BA1-94D4-40D8-B12E-99EF85890881}" destId="{BD2C9D89-4950-472F-A52C-8603A77045E9}" srcOrd="2" destOrd="0" presId="urn:microsoft.com/office/officeart/2018/5/layout/IconCircleLabelList"/>
    <dgm:cxn modelId="{66DB09A8-385D-4F69-B0A4-FA8DE72093EE}" type="presParOf" srcId="{12AC5BA1-94D4-40D8-B12E-99EF85890881}" destId="{8A443195-6156-4762-B5ED-BAE5653856CA}" srcOrd="3" destOrd="0" presId="urn:microsoft.com/office/officeart/2018/5/layout/IconCircleLabelList"/>
    <dgm:cxn modelId="{EA174D9E-6533-4F9B-B6E6-C04864068CF1}" type="presParOf" srcId="{DB407E0C-99EB-41F0-B0C7-DF0D53391FE2}" destId="{27C6937B-7FF1-4205-A61D-0F00C5E4E2F5}" srcOrd="1" destOrd="0" presId="urn:microsoft.com/office/officeart/2018/5/layout/IconCircleLabelList"/>
    <dgm:cxn modelId="{58C259E5-29EC-4D4B-BAD1-F4782265A8F0}" type="presParOf" srcId="{DB407E0C-99EB-41F0-B0C7-DF0D53391FE2}" destId="{1C4912BF-608C-4CEC-A11B-E07DAE03D944}" srcOrd="2" destOrd="0" presId="urn:microsoft.com/office/officeart/2018/5/layout/IconCircleLabelList"/>
    <dgm:cxn modelId="{069AA863-FD10-4702-8363-D06F106216AE}" type="presParOf" srcId="{1C4912BF-608C-4CEC-A11B-E07DAE03D944}" destId="{37FB8717-B287-4D0A-8427-B83EFCD95F41}" srcOrd="0" destOrd="0" presId="urn:microsoft.com/office/officeart/2018/5/layout/IconCircleLabelList"/>
    <dgm:cxn modelId="{B54A8AD0-7078-4D09-9778-CDD8D06D9761}" type="presParOf" srcId="{1C4912BF-608C-4CEC-A11B-E07DAE03D944}" destId="{3BACFC43-EA68-4090-8B7B-8CE063ECD869}" srcOrd="1" destOrd="0" presId="urn:microsoft.com/office/officeart/2018/5/layout/IconCircleLabelList"/>
    <dgm:cxn modelId="{53DC1D60-E6A2-4E5B-A721-BA51E74442C9}" type="presParOf" srcId="{1C4912BF-608C-4CEC-A11B-E07DAE03D944}" destId="{F4CAB12D-568C-422E-84C1-BB1DD2E88C19}" srcOrd="2" destOrd="0" presId="urn:microsoft.com/office/officeart/2018/5/layout/IconCircleLabelList"/>
    <dgm:cxn modelId="{7C73DCEA-AC0B-4FA9-ABB1-2B7B96CD0D84}" type="presParOf" srcId="{1C4912BF-608C-4CEC-A11B-E07DAE03D944}" destId="{0020471F-3B55-4746-9399-7990E2FD8352}" srcOrd="3" destOrd="0" presId="urn:microsoft.com/office/officeart/2018/5/layout/IconCircleLabelList"/>
    <dgm:cxn modelId="{5C911C0D-FE65-4844-9F2F-5EE4466E4A60}" type="presParOf" srcId="{DB407E0C-99EB-41F0-B0C7-DF0D53391FE2}" destId="{0C5EFD54-D282-4707-B660-B9285E738436}" srcOrd="3" destOrd="0" presId="urn:microsoft.com/office/officeart/2018/5/layout/IconCircleLabelList"/>
    <dgm:cxn modelId="{5E59C5D3-F379-465E-B669-077A537A24B7}" type="presParOf" srcId="{DB407E0C-99EB-41F0-B0C7-DF0D53391FE2}" destId="{16FD2541-834C-43B7-8D12-B0C10795A2B4}" srcOrd="4" destOrd="0" presId="urn:microsoft.com/office/officeart/2018/5/layout/IconCircleLabelList"/>
    <dgm:cxn modelId="{2FA90FBA-9025-4014-8D71-D0F53659FA61}" type="presParOf" srcId="{16FD2541-834C-43B7-8D12-B0C10795A2B4}" destId="{EE4000E0-3B6A-4079-ABBE-3D153F42DEFC}" srcOrd="0" destOrd="0" presId="urn:microsoft.com/office/officeart/2018/5/layout/IconCircleLabelList"/>
    <dgm:cxn modelId="{CB8D0331-6204-47D0-A503-DD06DBCA4739}" type="presParOf" srcId="{16FD2541-834C-43B7-8D12-B0C10795A2B4}" destId="{17E96BAD-2ACB-43E9-A3F3-D0AE27735AD4}" srcOrd="1" destOrd="0" presId="urn:microsoft.com/office/officeart/2018/5/layout/IconCircleLabelList"/>
    <dgm:cxn modelId="{B903E06C-A2A9-4AF1-841A-5F7D1DA29EB5}" type="presParOf" srcId="{16FD2541-834C-43B7-8D12-B0C10795A2B4}" destId="{C9251A4B-CC8A-4165-97E9-9239A98BEAD5}" srcOrd="2" destOrd="0" presId="urn:microsoft.com/office/officeart/2018/5/layout/IconCircleLabelList"/>
    <dgm:cxn modelId="{2AB8ACEF-44F4-44EE-BA64-BCA00A139FBC}" type="presParOf" srcId="{16FD2541-834C-43B7-8D12-B0C10795A2B4}" destId="{B12BBF13-8E78-40CF-B61D-FDBCCC2D88A6}" srcOrd="3" destOrd="0" presId="urn:microsoft.com/office/officeart/2018/5/layout/IconCircleLabelList"/>
    <dgm:cxn modelId="{D40F4A5B-95EB-4B05-BB41-D48D8CC783E1}" type="presParOf" srcId="{DB407E0C-99EB-41F0-B0C7-DF0D53391FE2}" destId="{FC3D6F87-102D-45B2-8A0C-01AEDCE52141}" srcOrd="5" destOrd="0" presId="urn:microsoft.com/office/officeart/2018/5/layout/IconCircleLabelList"/>
    <dgm:cxn modelId="{0D5B65E2-D7FB-4DF2-B2E2-5862007CDA60}" type="presParOf" srcId="{DB407E0C-99EB-41F0-B0C7-DF0D53391FE2}" destId="{35314D5A-F03A-4ABA-AFC2-D43E1E9E1706}" srcOrd="6" destOrd="0" presId="urn:microsoft.com/office/officeart/2018/5/layout/IconCircleLabelList"/>
    <dgm:cxn modelId="{9DA36374-BC69-443C-BCDB-703A7227C2F0}" type="presParOf" srcId="{35314D5A-F03A-4ABA-AFC2-D43E1E9E1706}" destId="{31111D5C-77DD-4DDD-B0D3-C7279EAECD55}" srcOrd="0" destOrd="0" presId="urn:microsoft.com/office/officeart/2018/5/layout/IconCircleLabelList"/>
    <dgm:cxn modelId="{792C7345-9F65-46BB-91E7-2496E95514C1}" type="presParOf" srcId="{35314D5A-F03A-4ABA-AFC2-D43E1E9E1706}" destId="{88E31479-C3AF-4811-A815-DBA58E2F0A60}" srcOrd="1" destOrd="0" presId="urn:microsoft.com/office/officeart/2018/5/layout/IconCircleLabelList"/>
    <dgm:cxn modelId="{ACF104C3-16C3-4EC2-9398-A67CE6CEB49E}" type="presParOf" srcId="{35314D5A-F03A-4ABA-AFC2-D43E1E9E1706}" destId="{ECCA87C5-4444-4BBA-9B29-4B08B3683B48}" srcOrd="2" destOrd="0" presId="urn:microsoft.com/office/officeart/2018/5/layout/IconCircleLabelList"/>
    <dgm:cxn modelId="{F23F0ABB-8B92-43DC-A922-EC38542A0DD5}" type="presParOf" srcId="{35314D5A-F03A-4ABA-AFC2-D43E1E9E1706}" destId="{CFEEA7C7-2DB2-43CD-83C6-2C2B901D0336}" srcOrd="3" destOrd="0" presId="urn:microsoft.com/office/officeart/2018/5/layout/IconCircleLabelList"/>
    <dgm:cxn modelId="{05599A06-A21C-4414-93DE-8591CC1F5602}" type="presParOf" srcId="{DB407E0C-99EB-41F0-B0C7-DF0D53391FE2}" destId="{77876CB4-EE29-492F-A84E-D7E1BFC7D77D}" srcOrd="7" destOrd="0" presId="urn:microsoft.com/office/officeart/2018/5/layout/IconCircleLabelList"/>
    <dgm:cxn modelId="{9BF4A740-0431-4F24-BECA-3E54ABC36930}" type="presParOf" srcId="{DB407E0C-99EB-41F0-B0C7-DF0D53391FE2}" destId="{EC2D396F-9E3E-489B-92C6-0EFDA5AD4197}" srcOrd="8" destOrd="0" presId="urn:microsoft.com/office/officeart/2018/5/layout/IconCircleLabelList"/>
    <dgm:cxn modelId="{44D53B46-B97A-40B7-B834-0B7637B1B59F}" type="presParOf" srcId="{EC2D396F-9E3E-489B-92C6-0EFDA5AD4197}" destId="{17BE801F-A287-4B76-B484-22790B7327B7}" srcOrd="0" destOrd="0" presId="urn:microsoft.com/office/officeart/2018/5/layout/IconCircleLabelList"/>
    <dgm:cxn modelId="{1A4E2B76-2DD4-421A-8533-479DFA909D3E}" type="presParOf" srcId="{EC2D396F-9E3E-489B-92C6-0EFDA5AD4197}" destId="{F03865FC-4C1D-48AE-9C7A-3C2C1538B9F5}" srcOrd="1" destOrd="0" presId="urn:microsoft.com/office/officeart/2018/5/layout/IconCircleLabelList"/>
    <dgm:cxn modelId="{72A208CD-01C0-45C3-AEA8-70F50DED57D9}" type="presParOf" srcId="{EC2D396F-9E3E-489B-92C6-0EFDA5AD4197}" destId="{2B9B91DE-4A54-4061-A2AD-5815B10D1CB1}" srcOrd="2" destOrd="0" presId="urn:microsoft.com/office/officeart/2018/5/layout/IconCircleLabelList"/>
    <dgm:cxn modelId="{78A158CB-E0C1-4A4C-94F8-977DDF17C8DF}" type="presParOf" srcId="{EC2D396F-9E3E-489B-92C6-0EFDA5AD4197}" destId="{E0653B56-9CDE-43A5-BF20-C84F8165333F}" srcOrd="3" destOrd="0" presId="urn:microsoft.com/office/officeart/2018/5/layout/IconCircleLabelList"/>
    <dgm:cxn modelId="{7DE34A0E-7E29-43FC-9CD9-75637338E45A}" type="presParOf" srcId="{DB407E0C-99EB-41F0-B0C7-DF0D53391FE2}" destId="{2D12FAA4-B66D-4B41-B7C3-5AABD90C163A}" srcOrd="9" destOrd="0" presId="urn:microsoft.com/office/officeart/2018/5/layout/IconCircleLabelList"/>
    <dgm:cxn modelId="{C9A1CAE3-C54C-4A50-961F-CEAC24DF266A}" type="presParOf" srcId="{DB407E0C-99EB-41F0-B0C7-DF0D53391FE2}" destId="{DA679EDC-6632-4A1A-BF76-F6BA84B20BF9}" srcOrd="10" destOrd="0" presId="urn:microsoft.com/office/officeart/2018/5/layout/IconCircleLabelList"/>
    <dgm:cxn modelId="{2883D483-DD73-4DEE-BD29-9F9B8AAD46CF}" type="presParOf" srcId="{DA679EDC-6632-4A1A-BF76-F6BA84B20BF9}" destId="{7BC599BE-EBF4-40FB-B38E-FEEC8107AB57}" srcOrd="0" destOrd="0" presId="urn:microsoft.com/office/officeart/2018/5/layout/IconCircleLabelList"/>
    <dgm:cxn modelId="{CB18AB6E-4967-419C-A489-B2DFF5A18373}" type="presParOf" srcId="{DA679EDC-6632-4A1A-BF76-F6BA84B20BF9}" destId="{47D6BB55-8979-4081-A85C-4559C966FDB7}" srcOrd="1" destOrd="0" presId="urn:microsoft.com/office/officeart/2018/5/layout/IconCircleLabelList"/>
    <dgm:cxn modelId="{BB7DD855-B22A-40F1-A1AF-469E88836D2A}" type="presParOf" srcId="{DA679EDC-6632-4A1A-BF76-F6BA84B20BF9}" destId="{C8948EF7-007D-4D4D-A3AE-CBBD61D22C50}" srcOrd="2" destOrd="0" presId="urn:microsoft.com/office/officeart/2018/5/layout/IconCircleLabelList"/>
    <dgm:cxn modelId="{BFB558E4-3AA2-4EA6-B10C-3290753955C8}" type="presParOf" srcId="{DA679EDC-6632-4A1A-BF76-F6BA84B20BF9}" destId="{98CB5202-C8B5-491B-85B4-341954D0BA41}" srcOrd="3" destOrd="0" presId="urn:microsoft.com/office/officeart/2018/5/layout/IconCircleLabelList"/>
  </dgm:cxnLst>
  <dgm:bg/>
  <dgm:whole>
    <a:ln>
      <a:solidFill>
        <a:schemeClr val="accent1">
          <a:shade val="15000"/>
        </a:schemeClr>
      </a:solidFill>
      <a:prstDash val="sysDot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4E188E-C1C8-4E4E-B35A-9B34A4D02848}">
      <dsp:nvSpPr>
        <dsp:cNvPr id="0" name=""/>
        <dsp:cNvSpPr/>
      </dsp:nvSpPr>
      <dsp:spPr>
        <a:xfrm>
          <a:off x="592732" y="428159"/>
          <a:ext cx="923220" cy="923220"/>
        </a:xfrm>
        <a:prstGeom prst="ellipse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71DD1C-E8F1-45E3-B789-4DF9824F1CA8}">
      <dsp:nvSpPr>
        <dsp:cNvPr id="0" name=""/>
        <dsp:cNvSpPr/>
      </dsp:nvSpPr>
      <dsp:spPr>
        <a:xfrm>
          <a:off x="789484" y="624911"/>
          <a:ext cx="529716" cy="5297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443195-6156-4762-B5ED-BAE5653856CA}">
      <dsp:nvSpPr>
        <dsp:cNvPr id="0" name=""/>
        <dsp:cNvSpPr/>
      </dsp:nvSpPr>
      <dsp:spPr>
        <a:xfrm>
          <a:off x="1666" y="1638940"/>
          <a:ext cx="2105351" cy="60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18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Initial Consultation</a:t>
          </a:r>
          <a:endParaRPr lang="en-US" sz="1800" kern="12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sp:txBody>
      <dsp:txXfrm>
        <a:off x="1666" y="1638940"/>
        <a:ext cx="2105351" cy="605390"/>
      </dsp:txXfrm>
    </dsp:sp>
    <dsp:sp modelId="{37FB8717-B287-4D0A-8427-B83EFCD95F41}">
      <dsp:nvSpPr>
        <dsp:cNvPr id="0" name=""/>
        <dsp:cNvSpPr/>
      </dsp:nvSpPr>
      <dsp:spPr>
        <a:xfrm>
          <a:off x="2820410" y="428159"/>
          <a:ext cx="923220" cy="923220"/>
        </a:xfrm>
        <a:prstGeom prst="ellipse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ACFC43-EA68-4090-8B7B-8CE063ECD869}">
      <dsp:nvSpPr>
        <dsp:cNvPr id="0" name=""/>
        <dsp:cNvSpPr/>
      </dsp:nvSpPr>
      <dsp:spPr>
        <a:xfrm>
          <a:off x="3017162" y="624911"/>
          <a:ext cx="529716" cy="5297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20471F-3B55-4746-9399-7990E2FD8352}">
      <dsp:nvSpPr>
        <dsp:cNvPr id="0" name=""/>
        <dsp:cNvSpPr/>
      </dsp:nvSpPr>
      <dsp:spPr>
        <a:xfrm>
          <a:off x="2371876" y="1638940"/>
          <a:ext cx="1820288" cy="60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18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Experimental Project Plan</a:t>
          </a:r>
          <a:endParaRPr lang="en-US" sz="1800" kern="12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sp:txBody>
      <dsp:txXfrm>
        <a:off x="2371876" y="1638940"/>
        <a:ext cx="1820288" cy="605390"/>
      </dsp:txXfrm>
    </dsp:sp>
    <dsp:sp modelId="{EE4000E0-3B6A-4079-ABBE-3D153F42DEFC}">
      <dsp:nvSpPr>
        <dsp:cNvPr id="0" name=""/>
        <dsp:cNvSpPr/>
      </dsp:nvSpPr>
      <dsp:spPr>
        <a:xfrm>
          <a:off x="4752151" y="428159"/>
          <a:ext cx="923220" cy="923220"/>
        </a:xfrm>
        <a:prstGeom prst="ellipse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E96BAD-2ACB-43E9-A3F3-D0AE27735AD4}">
      <dsp:nvSpPr>
        <dsp:cNvPr id="0" name=""/>
        <dsp:cNvSpPr/>
      </dsp:nvSpPr>
      <dsp:spPr>
        <a:xfrm>
          <a:off x="4948903" y="624911"/>
          <a:ext cx="529716" cy="5297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2BBF13-8E78-40CF-B61D-FDBCCC2D88A6}">
      <dsp:nvSpPr>
        <dsp:cNvPr id="0" name=""/>
        <dsp:cNvSpPr/>
      </dsp:nvSpPr>
      <dsp:spPr>
        <a:xfrm>
          <a:off x="4457023" y="1638940"/>
          <a:ext cx="1513476" cy="60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18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Sample Preparation</a:t>
          </a:r>
          <a:endParaRPr lang="en-US" sz="1800" kern="12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sp:txBody>
      <dsp:txXfrm>
        <a:off x="4457023" y="1638940"/>
        <a:ext cx="1513476" cy="605390"/>
      </dsp:txXfrm>
    </dsp:sp>
    <dsp:sp modelId="{31111D5C-77DD-4DDD-B0D3-C7279EAECD55}">
      <dsp:nvSpPr>
        <dsp:cNvPr id="0" name=""/>
        <dsp:cNvSpPr/>
      </dsp:nvSpPr>
      <dsp:spPr>
        <a:xfrm>
          <a:off x="6530486" y="428159"/>
          <a:ext cx="923220" cy="923220"/>
        </a:xfrm>
        <a:prstGeom prst="ellipse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E31479-C3AF-4811-A815-DBA58E2F0A60}">
      <dsp:nvSpPr>
        <dsp:cNvPr id="0" name=""/>
        <dsp:cNvSpPr/>
      </dsp:nvSpPr>
      <dsp:spPr>
        <a:xfrm>
          <a:off x="6727238" y="624911"/>
          <a:ext cx="529716" cy="52971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EEA7C7-2DB2-43CD-83C6-2C2B901D0336}">
      <dsp:nvSpPr>
        <dsp:cNvPr id="0" name=""/>
        <dsp:cNvSpPr/>
      </dsp:nvSpPr>
      <dsp:spPr>
        <a:xfrm>
          <a:off x="6235358" y="1638940"/>
          <a:ext cx="1513476" cy="60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18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Data Generation</a:t>
          </a:r>
          <a:endParaRPr lang="en-US" sz="1800" kern="12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sp:txBody>
      <dsp:txXfrm>
        <a:off x="6235358" y="1638940"/>
        <a:ext cx="1513476" cy="605390"/>
      </dsp:txXfrm>
    </dsp:sp>
    <dsp:sp modelId="{17BE801F-A287-4B76-B484-22790B7327B7}">
      <dsp:nvSpPr>
        <dsp:cNvPr id="0" name=""/>
        <dsp:cNvSpPr/>
      </dsp:nvSpPr>
      <dsp:spPr>
        <a:xfrm>
          <a:off x="8308821" y="428159"/>
          <a:ext cx="923220" cy="923220"/>
        </a:xfrm>
        <a:prstGeom prst="ellipse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3865FC-4C1D-48AE-9C7A-3C2C1538B9F5}">
      <dsp:nvSpPr>
        <dsp:cNvPr id="0" name=""/>
        <dsp:cNvSpPr/>
      </dsp:nvSpPr>
      <dsp:spPr>
        <a:xfrm>
          <a:off x="8505573" y="624911"/>
          <a:ext cx="529716" cy="52971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653B56-9CDE-43A5-BF20-C84F8165333F}">
      <dsp:nvSpPr>
        <dsp:cNvPr id="0" name=""/>
        <dsp:cNvSpPr/>
      </dsp:nvSpPr>
      <dsp:spPr>
        <a:xfrm>
          <a:off x="8013693" y="1638940"/>
          <a:ext cx="1513476" cy="60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18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Data Analysis</a:t>
          </a:r>
          <a:endParaRPr lang="en-US" sz="1800" kern="12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sp:txBody>
      <dsp:txXfrm>
        <a:off x="8013693" y="1638940"/>
        <a:ext cx="1513476" cy="605390"/>
      </dsp:txXfrm>
    </dsp:sp>
    <dsp:sp modelId="{7BC599BE-EBF4-40FB-B38E-FEEC8107AB57}">
      <dsp:nvSpPr>
        <dsp:cNvPr id="0" name=""/>
        <dsp:cNvSpPr/>
      </dsp:nvSpPr>
      <dsp:spPr>
        <a:xfrm>
          <a:off x="10530030" y="428159"/>
          <a:ext cx="923220" cy="923220"/>
        </a:xfrm>
        <a:prstGeom prst="ellipse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D6BB55-8979-4081-A85C-4559C966FDB7}">
      <dsp:nvSpPr>
        <dsp:cNvPr id="0" name=""/>
        <dsp:cNvSpPr/>
      </dsp:nvSpPr>
      <dsp:spPr>
        <a:xfrm>
          <a:off x="10726782" y="624911"/>
          <a:ext cx="529716" cy="52971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CB5202-C8B5-491B-85B4-341954D0BA41}">
      <dsp:nvSpPr>
        <dsp:cNvPr id="0" name=""/>
        <dsp:cNvSpPr/>
      </dsp:nvSpPr>
      <dsp:spPr>
        <a:xfrm>
          <a:off x="9792028" y="1638940"/>
          <a:ext cx="2399223" cy="60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18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Pre-Publication Services</a:t>
          </a:r>
          <a:endParaRPr lang="en-US" sz="1800" kern="12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sp:txBody>
      <dsp:txXfrm>
        <a:off x="9792028" y="1638940"/>
        <a:ext cx="2399223" cy="6053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1E90D-F973-55A0-5C57-0F574CA2D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DCF156-8B5F-8030-6D08-1695F8060C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A1107-2372-E4E0-97B6-1FE6DD044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DD408-0585-AC86-8E2B-2CF1B8ABE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68152-0824-E0FD-FD0D-F44648643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8230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9CC0-C60B-3D27-AEAD-B05CC5F7F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30345-CF29-93B7-FC40-9C3C8BA4D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CB1D2-D3E3-8EA2-EBE0-AAB3BD1EC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D2A5C-AED1-7D5F-3EA9-DA8D723BE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021A4-079D-B3F4-E555-14271BDA9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838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E9E623-1918-448F-36ED-7B758E989F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DA2C8-4C2C-05A8-CAAC-E30ED4BA4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84235-9896-5907-954A-6BE8EACDB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4EB2C-029E-D335-D537-4CBB36E12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53455-A49C-01B1-2B0F-7D993B68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2310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AAE15-22F2-9EBD-2EEE-668192AF9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EEE01-05B5-E854-191E-6613F44A6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3755D-CA03-25C8-254D-D3434D9F2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EF25E-6602-12BD-EE8D-E3D0C29C6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8C2E-FC8F-E663-743F-B8428CBBC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40883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1462C-DA6B-B1DD-C030-716CD1942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19AE2-BD78-11A8-8D4C-834BF0767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31A8F-F810-16C4-FF6B-57EDBD537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4EB0C-4896-5E34-777D-D2FDE1FC5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8231E-3A3C-66EC-CE45-4A3BBB038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4912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AFBE8-4970-8348-4EFE-E3D339620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1CD16-289D-55A2-1D13-8E59C7E77B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1FA5A6-3228-D578-14BD-2597DF9372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EB1072-24BB-65A5-BE24-EE43ADBFA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259BFC-7E0B-51D1-09A7-B9B416D8B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1DEE3-0643-0E6B-99D4-E0598D27B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0298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B2139-654A-1EBA-71B7-FD684BC8D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874822-EAEA-3D7B-5DC6-0213C6244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CB9CA7-3652-6655-83EC-8F2F5E12DF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0F2C3A-EE44-0E51-FBEB-DF4154E36E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E362A8-1BB0-773F-C2CE-BF9016D326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42931F-9F5C-C827-E0AC-79512C061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4AD109-C4B2-2FFA-D004-6304CE5FE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2D1C17-BA4C-86C6-21EB-D91A40446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39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15816-9F83-3365-16C4-5C467C9C7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283BBA-BFE2-9353-0811-003D370A2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8A11E3-8266-F6A1-8B0B-A98786AC4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8094E2-A223-C479-034D-3F69544C8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4421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49399C-3D8B-B12B-8D08-CD7F1A59C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421851-78CA-CC33-EF49-194F60950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6E553-C0D4-A87A-C20D-A739E4576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160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F3B9B-BA96-4934-B368-93C78AE99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859AF-B695-D480-C1CC-D1C664C72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7E4F4-577A-7075-F840-91D5E22BD3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53123D-71BC-4444-5B82-207C029C4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D00302-A511-BD72-A62C-61CA39DE9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7B942-190C-EA6D-9C67-31D43CEDB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551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82375-5BC3-73C2-4C5C-1A144F29D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0555C7-D9BB-27C2-AFBD-0A9C79347F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79EE91-4EB4-BD8C-EB2F-060787787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1740F3-C93F-5737-6136-C263175DC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4171F5-3452-BEBC-29C9-E11470521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55237-405A-4DB4-245D-C6445711D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0404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8997E-F7A2-C063-3ED7-BE14D40AE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C162B6-6597-1DD4-2E20-E0093C873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9B4CE-A00F-B8B1-6530-535F07AC6C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08B87-4F2C-4444-8726-2FCF1DEB0B22}" type="datetimeFigureOut">
              <a:rPr lang="en-CA" smtClean="0"/>
              <a:t>2023-06-16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08B67-165C-72F0-11BF-3E83EE6DC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F72BD-C876-EE88-C290-18443A0C60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04B48-8D3F-4A66-87F4-D9DEAA4162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7243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7.png"/><Relationship Id="rId5" Type="http://schemas.openxmlformats.org/officeDocument/2006/relationships/image" Target="../media/image3.png"/><Relationship Id="rId10" Type="http://schemas.microsoft.com/office/2007/relationships/hdphoto" Target="../media/hdphoto3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055E6798-BE8C-F0C9-37E3-2B3B2875759D}"/>
              </a:ext>
            </a:extLst>
          </p:cNvPr>
          <p:cNvGrpSpPr/>
          <p:nvPr/>
        </p:nvGrpSpPr>
        <p:grpSpPr>
          <a:xfrm>
            <a:off x="0" y="0"/>
            <a:ext cx="12192000" cy="5062240"/>
            <a:chOff x="0" y="0"/>
            <a:chExt cx="12192000" cy="5062240"/>
          </a:xfrm>
        </p:grpSpPr>
        <p:sp>
          <p:nvSpPr>
            <p:cNvPr id="4" name="Content Placeholder 2">
              <a:extLst>
                <a:ext uri="{FF2B5EF4-FFF2-40B4-BE49-F238E27FC236}">
                  <a16:creationId xmlns:a16="http://schemas.microsoft.com/office/drawing/2014/main" id="{7F738C8B-8E64-95B4-2CA4-793066529A57}"/>
                </a:ext>
              </a:extLst>
            </p:cNvPr>
            <p:cNvSpPr txBox="1">
              <a:spLocks/>
            </p:cNvSpPr>
            <p:nvPr/>
          </p:nvSpPr>
          <p:spPr>
            <a:xfrm>
              <a:off x="418287" y="3870048"/>
              <a:ext cx="2614571" cy="119219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en-CA" sz="18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ORGANIZATION AND</a:t>
              </a:r>
            </a:p>
            <a:p>
              <a:pPr>
                <a:spcBef>
                  <a:spcPts val="0"/>
                </a:spcBef>
              </a:pPr>
              <a:r>
                <a:rPr lang="en-CA" sz="18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QUALITY CONTROL</a:t>
              </a:r>
            </a:p>
            <a:p>
              <a:pPr>
                <a:spcBef>
                  <a:spcPts val="0"/>
                </a:spcBef>
              </a:pPr>
              <a:endParaRPr lang="en-CA" sz="18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  <a:p>
              <a:pPr>
                <a:spcBef>
                  <a:spcPts val="0"/>
                </a:spcBef>
              </a:pPr>
              <a:endParaRPr lang="en-CA" sz="18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  <a:p>
              <a:pPr>
                <a:spcBef>
                  <a:spcPts val="0"/>
                </a:spcBef>
              </a:pPr>
              <a:endParaRPr lang="en-CA" sz="18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9B7C27B-32E9-D813-B4EC-D1CE82778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16521" y="10288"/>
              <a:ext cx="2016259" cy="1554055"/>
            </a:xfrm>
            <a:prstGeom prst="rect">
              <a:avLst/>
            </a:prstGeom>
          </p:spPr>
        </p:pic>
        <p:pic>
          <p:nvPicPr>
            <p:cNvPr id="6" name="Picture 5" descr="A picture containing large, lit, big, light&#10;&#10;Description automatically generated">
              <a:extLst>
                <a:ext uri="{FF2B5EF4-FFF2-40B4-BE49-F238E27FC236}">
                  <a16:creationId xmlns:a16="http://schemas.microsoft.com/office/drawing/2014/main" id="{5D41B167-C203-319A-55ED-774316B0D3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521" y="1700514"/>
              <a:ext cx="2016259" cy="1834741"/>
            </a:xfrm>
            <a:prstGeom prst="rect">
              <a:avLst/>
            </a:prstGeom>
          </p:spPr>
        </p:pic>
        <p:pic>
          <p:nvPicPr>
            <p:cNvPr id="7" name="Picture 6" descr="A picture containing text, plant&#10;&#10;Description automatically generated">
              <a:extLst>
                <a:ext uri="{FF2B5EF4-FFF2-40B4-BE49-F238E27FC236}">
                  <a16:creationId xmlns:a16="http://schemas.microsoft.com/office/drawing/2014/main" id="{6FB0D1E4-CCBD-A7C5-D20C-8EB961BE8D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4" b="6290"/>
            <a:stretch/>
          </p:blipFill>
          <p:spPr>
            <a:xfrm>
              <a:off x="3382467" y="2131255"/>
              <a:ext cx="1719471" cy="1404000"/>
            </a:xfrm>
            <a:prstGeom prst="rect">
              <a:avLst/>
            </a:prstGeom>
          </p:spPr>
        </p:pic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5EEB8326-96A1-C584-CC85-B3BF02B3920F}"/>
                </a:ext>
              </a:extLst>
            </p:cNvPr>
            <p:cNvSpPr txBox="1">
              <a:spLocks/>
            </p:cNvSpPr>
            <p:nvPr/>
          </p:nvSpPr>
          <p:spPr>
            <a:xfrm>
              <a:off x="3008136" y="3870048"/>
              <a:ext cx="2614571" cy="119219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en-CA" sz="18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PAIRWISE ANALYSIS</a:t>
              </a:r>
            </a:p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CA" sz="20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CA" sz="20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  <a:p>
              <a:pPr algn="ctr">
                <a:spcBef>
                  <a:spcPts val="0"/>
                </a:spcBef>
              </a:pPr>
              <a:endParaRPr lang="en-CA" sz="20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</p:txBody>
        </p:sp>
        <p:pic>
          <p:nvPicPr>
            <p:cNvPr id="9" name="Picture 8" descr="A picture containing outdoor object&#10;&#10;Description automatically generated">
              <a:extLst>
                <a:ext uri="{FF2B5EF4-FFF2-40B4-BE49-F238E27FC236}">
                  <a16:creationId xmlns:a16="http://schemas.microsoft.com/office/drawing/2014/main" id="{7DD3FD34-E5BB-BED2-AA79-BFF50261BB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709" b="10406"/>
            <a:stretch/>
          </p:blipFill>
          <p:spPr>
            <a:xfrm>
              <a:off x="2946728" y="0"/>
              <a:ext cx="2528334" cy="2131255"/>
            </a:xfrm>
            <a:prstGeom prst="rect">
              <a:avLst/>
            </a:prstGeom>
          </p:spPr>
        </p:pic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7E9B7EC8-0F55-30CE-BC55-47C16AF29372}"/>
                </a:ext>
              </a:extLst>
            </p:cNvPr>
            <p:cNvSpPr txBox="1">
              <a:spLocks/>
            </p:cNvSpPr>
            <p:nvPr/>
          </p:nvSpPr>
          <p:spPr>
            <a:xfrm>
              <a:off x="5652012" y="3870048"/>
              <a:ext cx="2614571" cy="119219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en-CA" sz="18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MULTIDIMENSIONAL  ANALYSIS</a:t>
              </a:r>
            </a:p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CA" sz="20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CA" sz="20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  <a:p>
              <a:pPr algn="ctr">
                <a:spcBef>
                  <a:spcPts val="0"/>
                </a:spcBef>
              </a:pPr>
              <a:endParaRPr lang="en-CA" sz="20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1043CAE-B3EF-ECE7-8353-026F3005E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910800" y="10287"/>
              <a:ext cx="1744155" cy="1868773"/>
            </a:xfrm>
            <a:prstGeom prst="rect">
              <a:avLst/>
            </a:prstGeom>
          </p:spPr>
        </p:pic>
        <p:pic>
          <p:nvPicPr>
            <p:cNvPr id="12" name="Picture 11" descr="A screenshot of a computer&#10;&#10;Description automatically generated with low confidence">
              <a:extLst>
                <a:ext uri="{FF2B5EF4-FFF2-40B4-BE49-F238E27FC236}">
                  <a16:creationId xmlns:a16="http://schemas.microsoft.com/office/drawing/2014/main" id="{7F59290E-6FC9-B3D5-6E17-58CAF9480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2656" y="1893548"/>
              <a:ext cx="2035127" cy="1826849"/>
            </a:xfrm>
            <a:prstGeom prst="rect">
              <a:avLst/>
            </a:prstGeom>
          </p:spPr>
        </p:pic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705EC84D-1CD5-845D-1436-84630D3E9AF1}"/>
                </a:ext>
              </a:extLst>
            </p:cNvPr>
            <p:cNvSpPr txBox="1">
              <a:spLocks/>
            </p:cNvSpPr>
            <p:nvPr/>
          </p:nvSpPr>
          <p:spPr>
            <a:xfrm>
              <a:off x="8576795" y="3870048"/>
              <a:ext cx="2614571" cy="119219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Walbaum Heading" panose="02070303090703020303" pitchFamily="18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en-CA" sz="18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NETWORK BIOLOGY AND INTEGRATION</a:t>
              </a:r>
            </a:p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CA" sz="20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CA" sz="20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  <a:p>
              <a:pPr algn="ctr">
                <a:spcBef>
                  <a:spcPts val="0"/>
                </a:spcBef>
              </a:pPr>
              <a:endParaRPr lang="en-CA" sz="20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</p:txBody>
        </p:sp>
        <p:pic>
          <p:nvPicPr>
            <p:cNvPr id="14" name="Picture 13" descr="Chart, sunburst chart&#10;&#10;Description automatically generated">
              <a:extLst>
                <a:ext uri="{FF2B5EF4-FFF2-40B4-BE49-F238E27FC236}">
                  <a16:creationId xmlns:a16="http://schemas.microsoft.com/office/drawing/2014/main" id="{7AA8B8C0-0F92-919F-6A3D-F8736BB2CE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52252" y="7417"/>
              <a:ext cx="2926509" cy="1951006"/>
            </a:xfrm>
            <a:prstGeom prst="rect">
              <a:avLst/>
            </a:prstGeom>
          </p:spPr>
        </p:pic>
        <p:pic>
          <p:nvPicPr>
            <p:cNvPr id="15" name="Picture 14" descr="Background pattern&#10;&#10;Description automatically generated with low confidence">
              <a:extLst>
                <a:ext uri="{FF2B5EF4-FFF2-40B4-BE49-F238E27FC236}">
                  <a16:creationId xmlns:a16="http://schemas.microsoft.com/office/drawing/2014/main" id="{ECA37C71-FE78-0992-C954-08A6FA4B43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52252" y="2095905"/>
              <a:ext cx="3050581" cy="1624493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E69C463-EDB3-AD32-58DC-14ABCBFEB7D1}"/>
                </a:ext>
              </a:extLst>
            </p:cNvPr>
            <p:cNvSpPr/>
            <p:nvPr/>
          </p:nvSpPr>
          <p:spPr>
            <a:xfrm>
              <a:off x="0" y="0"/>
              <a:ext cx="12192000" cy="4500979"/>
            </a:xfrm>
            <a:prstGeom prst="rect">
              <a:avLst/>
            </a:prstGeom>
            <a:noFill/>
            <a:ln>
              <a:solidFill>
                <a:schemeClr val="accent1">
                  <a:shade val="15000"/>
                  <a:alpha val="30000"/>
                </a:schemeClr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364798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59C51EBE-6B68-9278-0592-6BE9BFF2B0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7592793"/>
              </p:ext>
            </p:extLst>
          </p:nvPr>
        </p:nvGraphicFramePr>
        <p:xfrm>
          <a:off x="-919" y="-1"/>
          <a:ext cx="12192919" cy="26724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0485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</TotalTime>
  <Words>25</Words>
  <Application>Microsoft Office PowerPoint</Application>
  <PresentationFormat>Widescreen</PresentationFormat>
  <Paragraphs>15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Source Sans Pro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4</cp:revision>
  <dcterms:created xsi:type="dcterms:W3CDTF">2023-06-16T20:21:22Z</dcterms:created>
  <dcterms:modified xsi:type="dcterms:W3CDTF">2023-06-17T15:50:55Z</dcterms:modified>
</cp:coreProperties>
</file>

<file path=docProps/thumbnail.jpeg>
</file>